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65109-2CD5-452E-8C0C-098BFBC8534B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51E31-A229-43EA-ACF9-C626DE53B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07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6A88-FEF9-42BC-BEFD-BF2ECE383A2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64B4-BF4C-4EB8-A56C-814F3FAF7FA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6A88-FEF9-42BC-BEFD-BF2ECE383A2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64B4-BF4C-4EB8-A56C-814F3FAF7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6A88-FEF9-42BC-BEFD-BF2ECE383A2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64B4-BF4C-4EB8-A56C-814F3FAF7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6A88-FEF9-42BC-BEFD-BF2ECE383A2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64B4-BF4C-4EB8-A56C-814F3FAF7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6A88-FEF9-42BC-BEFD-BF2ECE383A2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81464B4-BF4C-4EB8-A56C-814F3FAF7F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6A88-FEF9-42BC-BEFD-BF2ECE383A2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64B4-BF4C-4EB8-A56C-814F3FAF7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6A88-FEF9-42BC-BEFD-BF2ECE383A2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64B4-BF4C-4EB8-A56C-814F3FAF7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6A88-FEF9-42BC-BEFD-BF2ECE383A2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64B4-BF4C-4EB8-A56C-814F3FAF7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6A88-FEF9-42BC-BEFD-BF2ECE383A2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64B4-BF4C-4EB8-A56C-814F3FAF7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6A88-FEF9-42BC-BEFD-BF2ECE383A2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64B4-BF4C-4EB8-A56C-814F3FAF7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D6A88-FEF9-42BC-BEFD-BF2ECE383A2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64B4-BF4C-4EB8-A56C-814F3FAF7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7BD6A88-FEF9-42BC-BEFD-BF2ECE383A22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81464B4-BF4C-4EB8-A56C-814F3FAF7FA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bill of rights 2</a:t>
            </a:r>
            <a:endParaRPr lang="en-US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7434" y="3267460"/>
            <a:ext cx="6400800" cy="1752600"/>
          </a:xfrm>
        </p:spPr>
        <p:txBody>
          <a:bodyPr/>
          <a:lstStyle/>
          <a:p>
            <a:r>
              <a:rPr lang="en-US" dirty="0" smtClean="0"/>
              <a:t>The Bill </a:t>
            </a:r>
            <a:r>
              <a:rPr lang="en-US" dirty="0" smtClean="0"/>
              <a:t>of right 2 is the right  to have a guns</a:t>
            </a:r>
            <a:endParaRPr lang="en-US" dirty="0"/>
          </a:p>
        </p:txBody>
      </p:sp>
      <p:pic>
        <p:nvPicPr>
          <p:cNvPr id="1026" name="Picture 2" descr="C:\Users\1121953\AppData\Local\Microsoft\Windows\Temporary Internet Files\Content.IE5\G9SWIYRY\MP90034177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051272" y="6159711"/>
            <a:ext cx="68639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97" y="35442"/>
            <a:ext cx="7171660" cy="2326758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</p:pic>
      <p:sp>
        <p:nvSpPr>
          <p:cNvPr id="7" name="TextBox 6"/>
          <p:cNvSpPr txBox="1"/>
          <p:nvPr/>
        </p:nvSpPr>
        <p:spPr>
          <a:xfrm>
            <a:off x="0" y="4724400"/>
            <a:ext cx="8041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66FF33"/>
                </a:solidFill>
              </a:rPr>
              <a:t>People use them for protection.</a:t>
            </a:r>
            <a:endParaRPr lang="en-US" sz="4000" dirty="0">
              <a:solidFill>
                <a:srgbClr val="66FF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137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95</TotalTime>
  <Words>23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The bill of rights 2</vt:lpstr>
    </vt:vector>
  </TitlesOfParts>
  <Company>Cobb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bill of rights 2</dc:title>
  <dc:creator>Carlos Roman</dc:creator>
  <cp:lastModifiedBy>Carlos Roman</cp:lastModifiedBy>
  <cp:revision>9</cp:revision>
  <dcterms:created xsi:type="dcterms:W3CDTF">2013-09-13T17:02:56Z</dcterms:created>
  <dcterms:modified xsi:type="dcterms:W3CDTF">2013-09-17T15:43:46Z</dcterms:modified>
</cp:coreProperties>
</file>